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4" autoAdjust="0"/>
    <p:restoredTop sz="96327" autoAdjust="0"/>
  </p:normalViewPr>
  <p:slideViewPr>
    <p:cSldViewPr snapToGrid="0" showGuides="1">
      <p:cViewPr varScale="1">
        <p:scale>
          <a:sx n="116" d="100"/>
          <a:sy n="116" d="100"/>
        </p:scale>
        <p:origin x="1368" y="34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5/17/22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5/17/22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50136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David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Exascale Computing Project Annual Meeting</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8436</TotalTime>
  <Words>1655</Words>
  <Application>Microsoft Macintosh PowerPoint</Application>
  <PresentationFormat>Custom</PresentationFormat>
  <Paragraphs>171</Paragraphs>
  <Slides>20</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245</cp:revision>
  <cp:lastPrinted>2017-11-02T18:35:01Z</cp:lastPrinted>
  <dcterms:created xsi:type="dcterms:W3CDTF">2018-11-06T17:28:56Z</dcterms:created>
  <dcterms:modified xsi:type="dcterms:W3CDTF">2022-05-17T19:55:36Z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